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rimo" panose="020B0604020202020204" charset="0"/>
      <p:regular r:id="rId11"/>
    </p:embeddedFont>
    <p:embeddedFont>
      <p:font typeface="Outfit Extra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018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AI-Driven Climate Change Solutions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222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Unlocking a sustainable future through advanced AI for climate change prediction and mitigation.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43 AI for  Software Engineering,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392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Anayo Anigo, Linah Murithi, David Mwangi, Eunice Mumbi,  Michael Waruiru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5821"/>
            <a:ext cx="101131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Addressing Global Climate Challenges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59913"/>
            <a:ext cx="3978116" cy="27217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Rising Temperatures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1797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Global warming escalates, threatening ecosystems and human settlements. Urgent action is critical.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928" y="2159913"/>
            <a:ext cx="3978116" cy="27217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2928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Extreme Weather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32928" y="571797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frequency of floods, droughts, and storms disrupts lives and economies worldwide.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067" y="2159913"/>
            <a:ext cx="3978116" cy="27217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72067" y="5136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Sea Level Rise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72067" y="571797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Coastal communities face displacement and infrastructure damage from relentless sea level increases.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0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AI-Powered Climatic Analytics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581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AI-driven platform revolutionizes climate forecasting and mitigation strategies.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93906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Predictive Models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557760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Machine learning algorithms analyze vast climate datasets.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939064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93493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Emission Tracking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893493" y="557760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monitoring of greenhouse gas emissions for industries.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939064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6795" y="473285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Adaptation Insights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06795" y="557760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Data-driven recommendations for resilient infrastructure and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6061"/>
            <a:ext cx="68921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Innovative Tech Stack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150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195750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1992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Cloud Computing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24832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Scalable infrastructure supports massive data processing.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334232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Big Data Analytics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38681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Proprietary algorithms process petabytes of climate information.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6846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4727138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762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2529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Neural networks enhance prediction accuracy and pattern recognition.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4323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260" y="6474857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510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Secure Architecture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7017306" y="70006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Robust cybersecurity protects sensitive climate data and models.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7231"/>
            <a:ext cx="6710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Impact: A Greener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6951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Emission Reduction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391733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Targeted strategies can reduce industrial carbon output significantly.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186951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14898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Forecast Accuracy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339173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Improved climate predictions lead to better disaster preparedness.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54246" y="527423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15%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8552617" y="6306026"/>
            <a:ext cx="3011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Resource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54246" y="679644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Efficient energy and water use across sectors via AI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7445" y="582573"/>
            <a:ext cx="7661910" cy="132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Strategic Implementation Phases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465570" y="2223373"/>
            <a:ext cx="22860" cy="5423535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680895" y="2450068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227385" y="2223373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06741" y="2263021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7524274" y="2296120"/>
            <a:ext cx="311312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1: Data Integration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524274" y="2753797"/>
            <a:ext cx="6365081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Aggregate global climate datasets and develop foundational models.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680895" y="4081105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27385" y="3854410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06741" y="3894058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7524274" y="3927157"/>
            <a:ext cx="292762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2: Pilot Programs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24274" y="4384834"/>
            <a:ext cx="6365081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Deploy AI solutions in select regions for real-world testing.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680895" y="5373529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7385" y="5146834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06741" y="5186482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7524274" y="5219581"/>
            <a:ext cx="2836069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3: Global Rollout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524274" y="5677257"/>
            <a:ext cx="6365081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 platform access and scale operations worldwide.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6680895" y="6665952"/>
            <a:ext cx="635079" cy="22860"/>
          </a:xfrm>
          <a:prstGeom prst="roundRect">
            <a:avLst>
              <a:gd name="adj" fmla="val 389009"/>
            </a:avLst>
          </a:prstGeom>
          <a:solidFill>
            <a:srgbClr val="BDB8DF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7385" y="6439257"/>
            <a:ext cx="476369" cy="47636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06741" y="6478905"/>
            <a:ext cx="317540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500" dirty="0"/>
          </a:p>
        </p:txBody>
      </p:sp>
      <p:sp>
        <p:nvSpPr>
          <p:cNvPr id="23" name="Text 20"/>
          <p:cNvSpPr/>
          <p:nvPr/>
        </p:nvSpPr>
        <p:spPr>
          <a:xfrm>
            <a:off x="7524274" y="6512004"/>
            <a:ext cx="420016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4: Continuous Improvement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7524274" y="6969681"/>
            <a:ext cx="6365081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Regular model updates and feature enhancements based on feedback.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199" y="534829"/>
            <a:ext cx="7782401" cy="1215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Stakeholder Benefits and Collaboration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7199" y="2042160"/>
            <a:ext cx="7782401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AI platform offers unique advantages for diverse stakeholders.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67199" y="2572107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69248" y="2774156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Investors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69248" y="3194685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Sustainable growth and market leadership in climate tech.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167199" y="3902393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69248" y="4104442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Governments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69248" y="4524970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Enhanced policy-making and effective climate action plans.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167199" y="5232678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9248" y="5434727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Industries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369248" y="5855256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Operational efficiency and reduced environmental footprint.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167199" y="6562963"/>
            <a:ext cx="7782401" cy="1135856"/>
          </a:xfrm>
          <a:prstGeom prst="roundRect">
            <a:avLst>
              <a:gd name="adj" fmla="val 719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69248" y="6765012"/>
            <a:ext cx="243149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Communities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369248" y="7185541"/>
            <a:ext cx="7378303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resilience and better quality of life.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41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Join Us in Shaping the Future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688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Invest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17908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Fund our mission for a sustainable tomorrow.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049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Partner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53997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Collaborate on impactful climate initiatives.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Engage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90085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Connect with our team to learn more.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79965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Together, we can leverage the power of AI to build a resilient and sustainable future for generations to come. Your support is crucial.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</Words>
  <Application>Microsoft Office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Arimo</vt:lpstr>
      <vt:lpstr>Arial</vt:lpstr>
      <vt:lpstr>Outfit Extra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</cp:revision>
  <dcterms:created xsi:type="dcterms:W3CDTF">2025-06-08T18:12:37Z</dcterms:created>
  <dcterms:modified xsi:type="dcterms:W3CDTF">2025-06-08T18:17:10Z</dcterms:modified>
</cp:coreProperties>
</file>